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9" r:id="rId5"/>
    <p:sldId id="264" r:id="rId6"/>
    <p:sldId id="265" r:id="rId7"/>
    <p:sldId id="266" r:id="rId8"/>
    <p:sldId id="260" r:id="rId9"/>
    <p:sldId id="261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Факты употребления табака в молодежных российских сериалах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Исследование видеоматериалов - статистика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Статистические итоги – «Интерны» (ТНТ)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63960" y="1853208"/>
            <a:ext cx="77684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/>
              <a:t> Общий хронометраж эпизодов – 979 секунд (16 минут).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В среднем – почти 30 секунд на эпизод.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Состав курящих:</a:t>
            </a:r>
          </a:p>
          <a:p>
            <a:r>
              <a:rPr lang="ru-RU" sz="2800" dirty="0" smtClean="0"/>
              <a:t> группа – 67%, одно лицо – 33%.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Пол курящих:</a:t>
            </a:r>
          </a:p>
          <a:p>
            <a:r>
              <a:rPr lang="ru-RU" sz="2800" dirty="0" smtClean="0"/>
              <a:t> мужчины 91%, оба пола – 6%, женщины - 3%.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Возраст курящих:</a:t>
            </a:r>
          </a:p>
          <a:p>
            <a:r>
              <a:rPr lang="ru-RU" sz="2800" dirty="0" smtClean="0"/>
              <a:t>молодежь - 82%, средние годы – 12%, разновозрастные – 6%. </a:t>
            </a: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Статистические итоги – «Глухарь» (НТВ)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63960" y="1853208"/>
            <a:ext cx="77684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/>
              <a:t> Общий хронометраж эпизодов – 1029 секунд (17 минут).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В среднем – 38 секунд на эпизод.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Состав курящих:</a:t>
            </a:r>
          </a:p>
          <a:p>
            <a:r>
              <a:rPr lang="ru-RU" sz="2800" dirty="0" smtClean="0"/>
              <a:t>  группа – 22%, одно лицо – 78%.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Пол курящих:</a:t>
            </a:r>
          </a:p>
          <a:p>
            <a:r>
              <a:rPr lang="ru-RU" sz="2800" dirty="0" smtClean="0"/>
              <a:t>  мужчины - 89%, оба пола – 4%, женщины - 7%.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Возраст курящих:</a:t>
            </a:r>
          </a:p>
          <a:p>
            <a:r>
              <a:rPr lang="ru-RU" sz="2800" dirty="0" smtClean="0"/>
              <a:t>  средние годы – 63%, пожилые – 19%,    молодежь – 15%, разновозрастные – 4%. </a:t>
            </a:r>
          </a:p>
          <a:p>
            <a:r>
              <a:rPr lang="ru-RU" sz="2800" dirty="0" smtClean="0"/>
              <a:t> </a:t>
            </a: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2101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Статистические итоги – «Условия контракта» (Первый)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63960" y="1853208"/>
            <a:ext cx="77684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/>
              <a:t>  Общий хронометраж эпизодов – 687 секунд (11,5 минут).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В среднем – 31 секунда на эпизод.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Состав курящих:</a:t>
            </a:r>
          </a:p>
          <a:p>
            <a:r>
              <a:rPr lang="ru-RU" sz="2800" dirty="0" smtClean="0"/>
              <a:t> одно лицо – 100%.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Пол курящих:</a:t>
            </a:r>
          </a:p>
          <a:p>
            <a:r>
              <a:rPr lang="ru-RU" sz="2800" dirty="0" smtClean="0"/>
              <a:t> женщины 55%, мужчины - 45%.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Возраст курящих:</a:t>
            </a:r>
          </a:p>
          <a:p>
            <a:r>
              <a:rPr lang="ru-RU" sz="2800" dirty="0" smtClean="0"/>
              <a:t> молодежь и средние годы по 50%.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2101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Статистические итоги – «Закрытая школа» (СТС)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63960" y="1853208"/>
            <a:ext cx="77684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/>
              <a:t> Общий хронометраж эпизодов – 207 секунд (3,5 минуты).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В среднем – 19 секунд на эпизод.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Состав курящих:</a:t>
            </a:r>
          </a:p>
          <a:p>
            <a:r>
              <a:rPr lang="ru-RU" sz="2800" dirty="0" smtClean="0"/>
              <a:t>  группа – 9%, одно лицо – 91%.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Пол курящих:</a:t>
            </a:r>
          </a:p>
          <a:p>
            <a:r>
              <a:rPr lang="ru-RU" sz="2800" dirty="0" smtClean="0"/>
              <a:t>  мужчины - 91%, оба пола – 9%.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Возраст курящих:</a:t>
            </a:r>
          </a:p>
          <a:p>
            <a:r>
              <a:rPr lang="ru-RU" sz="2800" dirty="0" smtClean="0"/>
              <a:t>  молодежь - 45%, средние годы – 36%, пожилые – 18%.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2101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Статистические итоги – «</a:t>
            </a:r>
            <a:r>
              <a:rPr lang="ru-RU" sz="2400" b="1" dirty="0" err="1" smtClean="0"/>
              <a:t>Универ</a:t>
            </a:r>
            <a:r>
              <a:rPr lang="ru-RU" sz="2400" b="1" dirty="0" smtClean="0"/>
              <a:t>» (ТНТ)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63960" y="1853208"/>
            <a:ext cx="77684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/>
              <a:t> Общий хронометраж эпизодов – 350 секунд (почти 6 минут).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В среднем – 44 секунды на эпизод  - максимальный показатель из всех сериалов.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Состав курящих:</a:t>
            </a:r>
          </a:p>
          <a:p>
            <a:r>
              <a:rPr lang="ru-RU" sz="2800" dirty="0" smtClean="0"/>
              <a:t>  группа – 13%, одно лицо – 88%.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Пол курящих:</a:t>
            </a:r>
          </a:p>
          <a:p>
            <a:r>
              <a:rPr lang="ru-RU" sz="2800" dirty="0" smtClean="0"/>
              <a:t>  мужчины - 50%, оба пола – 13%, женщины - 37%.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Возраст курящих:</a:t>
            </a:r>
          </a:p>
          <a:p>
            <a:r>
              <a:rPr lang="ru-RU" sz="2800" dirty="0" smtClean="0"/>
              <a:t>  молодежь - 88%, средние годы – 13%.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2101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Статистические итоги – «Зайцев+1» (ТНТ)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63960" y="1853208"/>
            <a:ext cx="76244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/>
              <a:t> Общий хронометраж эпизодов – 129 секунд (2 минуты). </a:t>
            </a:r>
            <a:endParaRPr lang="en-US" sz="2800" dirty="0" smtClean="0"/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В среднем – 18 секунд на эпизод.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Состав курящих:</a:t>
            </a:r>
          </a:p>
          <a:p>
            <a:r>
              <a:rPr lang="ru-RU" sz="2800" dirty="0" smtClean="0"/>
              <a:t>  группа – 14%, одно лицо – 86%.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Пол курящих:</a:t>
            </a:r>
          </a:p>
          <a:p>
            <a:r>
              <a:rPr lang="ru-RU" sz="2800" dirty="0" smtClean="0"/>
              <a:t>  мужчины - 71%, женщины - 29%.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Возраст курящих:</a:t>
            </a:r>
          </a:p>
          <a:p>
            <a:r>
              <a:rPr lang="ru-RU" sz="2800" dirty="0" smtClean="0"/>
              <a:t>  молодежь и средние годы – по 43%, пожилой – 14%.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2101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Статистические итоги – «Счастливы вместе» (ТНТ)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63960" y="1853208"/>
            <a:ext cx="77684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/>
              <a:t> Общий хронометраж эпизодов – 243 секунды (4 минуты).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В среднем – 40 секунд на эпизод.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Состав курящих:</a:t>
            </a:r>
          </a:p>
          <a:p>
            <a:r>
              <a:rPr lang="ru-RU" sz="2800" dirty="0" smtClean="0"/>
              <a:t>  группа – 17%, одно лицо – 83%.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Пол курящих:</a:t>
            </a:r>
          </a:p>
          <a:p>
            <a:r>
              <a:rPr lang="ru-RU" sz="2800" dirty="0" smtClean="0"/>
              <a:t>  мужчины и женщины по 50%.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Возраст курящих:</a:t>
            </a:r>
          </a:p>
          <a:p>
            <a:r>
              <a:rPr lang="ru-RU" sz="2800" dirty="0" smtClean="0"/>
              <a:t>  средние годы – 67%, молодежь – 33%.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Общие статистические итоги - сумма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87824" y="2545740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8 сериалов - 186 серий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3960" y="1853208"/>
            <a:ext cx="3736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Просмотрено: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3648" y="3140968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Зафиксировано: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99792" y="3873242"/>
            <a:ext cx="4392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163 эпизода с курением или демонстрацией </a:t>
            </a:r>
            <a:r>
              <a:rPr lang="ru-RU" sz="2800" dirty="0" smtClean="0">
                <a:solidFill>
                  <a:srgbClr val="FF0000"/>
                </a:solidFill>
              </a:rPr>
              <a:t>сигарет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в 76 сериях</a:t>
            </a:r>
            <a:endParaRPr lang="ru-RU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7" grpId="0" build="allAtOnce"/>
      <p:bldP spid="8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Общие статистические итоги - длительность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3960" y="1853208"/>
            <a:ext cx="5392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Общая длительность эпизодов – 1 час 20 минут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3648" y="3140968"/>
            <a:ext cx="540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Средняя длительность эпизода – 29 секунд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23728" y="4509120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Самый длинный эпизод – около 4 минут (сериал «Глухарь», серия «Тьма»)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  <p:bldP spid="9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Общие статистические итоги – число курений</a:t>
            </a:r>
            <a:endParaRPr lang="ru-RU" sz="28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95736" y="2132856"/>
          <a:ext cx="4752528" cy="3351874"/>
        </p:xfrm>
        <a:graphic>
          <a:graphicData uri="http://schemas.openxmlformats.org/drawingml/2006/table">
            <a:tbl>
              <a:tblPr/>
              <a:tblGrid>
                <a:gridCol w="2448560"/>
                <a:gridCol w="2303968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Эпизодов на серию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Количество случаев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417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один эпизод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417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два эпизода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три эпизода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417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четыре эпизода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пять эпизодов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417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шесть эпизодов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девять эпизодов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Общие статистические итоги – число курящих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3960" y="1853208"/>
            <a:ext cx="5896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 59% эпизодов курит один человек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9592" y="4149080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Группа курящих показана в 39% эпизодов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63688" y="4797152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Общая длительность группового курения – 35 минут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9672" y="2474893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Общая длительность одиночного курения – 43 минуты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  <p:bldP spid="8" grpId="0" build="allAtOnce"/>
      <p:bldP spid="10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Общие статистические итоги – пол курящих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63960" y="1853208"/>
            <a:ext cx="7624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Курящие мужчины показаны в 67% эпизодов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7544" y="3068960"/>
            <a:ext cx="7624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Курящие женщины - в 18% эпизодов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7584" y="4221088"/>
            <a:ext cx="7624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Оба пола курят - в 13% эпизодов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12" grpId="0" build="allAtOnce"/>
      <p:bldP spid="1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Общие статистические итоги – возраст курящих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63960" y="1853208"/>
            <a:ext cx="6832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Чаще всего курящие – молодые люди (55% эпизодов)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71600" y="3266981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Почти в два раза реже – люди среднего возраста (29% эпизодов)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19672" y="4581128"/>
            <a:ext cx="6832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 9% эпизодов курят люди разного возраста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  <p:bldP spid="13" grpId="0" build="allAtOnce"/>
      <p:bldP spid="1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Общие статистические итоги – рейтинг сериалов*</a:t>
            </a:r>
            <a:endParaRPr lang="ru-RU" sz="2800" b="1" dirty="0"/>
          </a:p>
        </p:txBody>
      </p:sp>
      <p:pic>
        <p:nvPicPr>
          <p:cNvPr id="9" name="Рисунок 8" descr="C:\Users\dmvoron\AppData\Local\Temp\screenshots\2012-02-08 15h02_26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79657"/>
            <a:ext cx="6319788" cy="4241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124000" y="6021288"/>
            <a:ext cx="6832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*по числу эпизодов с курением и демонстрацией сигарет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Статистические итоги – «Физика и химия» (СТС)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63960" y="1853208"/>
            <a:ext cx="77684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/>
              <a:t> Общий хронометраж эпизодов – 1111 секунд (18,5 минут).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В среднем – 23 секунды на эпизод.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Состав курящих:</a:t>
            </a:r>
          </a:p>
          <a:p>
            <a:r>
              <a:rPr lang="ru-RU" sz="2800" dirty="0" smtClean="0"/>
              <a:t> группа – 63%, одна персона – 29%.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Пол курящих:</a:t>
            </a:r>
          </a:p>
          <a:p>
            <a:r>
              <a:rPr lang="ru-RU" sz="2800" dirty="0" smtClean="0"/>
              <a:t>мужчины - 47%, оба пола – 33%, женщины – 12%.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Возраст курящих:</a:t>
            </a:r>
          </a:p>
          <a:p>
            <a:r>
              <a:rPr lang="ru-RU" sz="2800" dirty="0" smtClean="0"/>
              <a:t>молодежь – 63%, разновозрастные – 23%, средний – 6%. </a:t>
            </a: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258</TotalTime>
  <Words>823</Words>
  <Application>Microsoft Office PowerPoint</Application>
  <PresentationFormat>Экран (4:3)</PresentationFormat>
  <Paragraphs>116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Обычная</vt:lpstr>
      <vt:lpstr>Факты употребления табака в молодежных российских сериалах</vt:lpstr>
      <vt:lpstr>Общие статистические итоги - сумма</vt:lpstr>
      <vt:lpstr>Общие статистические итоги - длительность</vt:lpstr>
      <vt:lpstr>Общие статистические итоги – число курений</vt:lpstr>
      <vt:lpstr>Общие статистические итоги – число курящих</vt:lpstr>
      <vt:lpstr>Общие статистические итоги – пол курящих</vt:lpstr>
      <vt:lpstr>Общие статистические итоги – возраст курящих</vt:lpstr>
      <vt:lpstr>Общие статистические итоги – рейтинг сериалов*</vt:lpstr>
      <vt:lpstr>Статистические итоги – «Физика и химия» (СТС)</vt:lpstr>
      <vt:lpstr>Статистические итоги – «Интерны» (ТНТ)</vt:lpstr>
      <vt:lpstr>Статистические итоги – «Глухарь» (НТВ)</vt:lpstr>
      <vt:lpstr>Статистические итоги – «Условия контракта» (Первый)</vt:lpstr>
      <vt:lpstr>Статистические итоги – «Закрытая школа» (СТС)</vt:lpstr>
      <vt:lpstr>Статистические итоги – «Универ» (ТНТ)</vt:lpstr>
      <vt:lpstr>Статистические итоги – «Зайцев+1» (ТНТ)</vt:lpstr>
      <vt:lpstr>Статистические итоги – «Счастливы вместе» (ТНТ)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Воронцов Дмитрий Юрьевич</dc:creator>
  <cp:lastModifiedBy>dmvoron</cp:lastModifiedBy>
  <cp:revision>67</cp:revision>
  <dcterms:created xsi:type="dcterms:W3CDTF">2012-02-03T14:35:01Z</dcterms:created>
  <dcterms:modified xsi:type="dcterms:W3CDTF">2012-02-09T10:07:34Z</dcterms:modified>
</cp:coreProperties>
</file>